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7" r:id="rId2"/>
    <p:sldId id="258" r:id="rId3"/>
    <p:sldId id="274" r:id="rId4"/>
    <p:sldId id="259" r:id="rId5"/>
    <p:sldId id="276" r:id="rId6"/>
    <p:sldId id="272" r:id="rId7"/>
    <p:sldId id="270" r:id="rId8"/>
    <p:sldId id="275" r:id="rId9"/>
    <p:sldId id="260" r:id="rId10"/>
    <p:sldId id="261" r:id="rId11"/>
    <p:sldId id="262" r:id="rId12"/>
    <p:sldId id="265" r:id="rId13"/>
    <p:sldId id="266" r:id="rId14"/>
    <p:sldId id="278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12800" rtl="0" fontAlgn="auto" latinLnBrk="0" hangingPunct="0">
      <a:lnSpc>
        <a:spcPct val="100000"/>
      </a:lnSpc>
      <a:spcBef>
        <a:spcPts val="1200"/>
      </a:spcBef>
      <a:spcAft>
        <a:spcPts val="0"/>
      </a:spcAft>
      <a:buClr>
        <a:srgbClr val="ABAEAD"/>
      </a:buClr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eal Text Pro"/>
        <a:ea typeface="Real Text Pro"/>
        <a:cs typeface="Real Text Pro"/>
        <a:sym typeface="Real Text Pro"/>
      </a:defRPr>
    </a:lvl1pPr>
    <a:lvl2pPr marL="0" marR="0" indent="342900" algn="l" defTabSz="812800" rtl="0" fontAlgn="auto" latinLnBrk="0" hangingPunct="0">
      <a:lnSpc>
        <a:spcPct val="100000"/>
      </a:lnSpc>
      <a:spcBef>
        <a:spcPts val="1200"/>
      </a:spcBef>
      <a:spcAft>
        <a:spcPts val="0"/>
      </a:spcAft>
      <a:buClr>
        <a:srgbClr val="ABAEAD"/>
      </a:buClr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eal Text Pro"/>
        <a:ea typeface="Real Text Pro"/>
        <a:cs typeface="Real Text Pro"/>
        <a:sym typeface="Real Text Pro"/>
      </a:defRPr>
    </a:lvl2pPr>
    <a:lvl3pPr marL="0" marR="0" indent="685800" algn="l" defTabSz="812800" rtl="0" fontAlgn="auto" latinLnBrk="0" hangingPunct="0">
      <a:lnSpc>
        <a:spcPct val="100000"/>
      </a:lnSpc>
      <a:spcBef>
        <a:spcPts val="1200"/>
      </a:spcBef>
      <a:spcAft>
        <a:spcPts val="0"/>
      </a:spcAft>
      <a:buClr>
        <a:srgbClr val="ABAEAD"/>
      </a:buClr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eal Text Pro"/>
        <a:ea typeface="Real Text Pro"/>
        <a:cs typeface="Real Text Pro"/>
        <a:sym typeface="Real Text Pro"/>
      </a:defRPr>
    </a:lvl3pPr>
    <a:lvl4pPr marL="0" marR="0" indent="1028700" algn="l" defTabSz="812800" rtl="0" fontAlgn="auto" latinLnBrk="0" hangingPunct="0">
      <a:lnSpc>
        <a:spcPct val="100000"/>
      </a:lnSpc>
      <a:spcBef>
        <a:spcPts val="1200"/>
      </a:spcBef>
      <a:spcAft>
        <a:spcPts val="0"/>
      </a:spcAft>
      <a:buClr>
        <a:srgbClr val="ABAEAD"/>
      </a:buClr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eal Text Pro"/>
        <a:ea typeface="Real Text Pro"/>
        <a:cs typeface="Real Text Pro"/>
        <a:sym typeface="Real Text Pro"/>
      </a:defRPr>
    </a:lvl4pPr>
    <a:lvl5pPr marL="0" marR="0" indent="1371600" algn="l" defTabSz="812800" rtl="0" fontAlgn="auto" latinLnBrk="0" hangingPunct="0">
      <a:lnSpc>
        <a:spcPct val="100000"/>
      </a:lnSpc>
      <a:spcBef>
        <a:spcPts val="1200"/>
      </a:spcBef>
      <a:spcAft>
        <a:spcPts val="0"/>
      </a:spcAft>
      <a:buClr>
        <a:srgbClr val="ABAEAD"/>
      </a:buClr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eal Text Pro"/>
        <a:ea typeface="Real Text Pro"/>
        <a:cs typeface="Real Text Pro"/>
        <a:sym typeface="Real Text Pro"/>
      </a:defRPr>
    </a:lvl5pPr>
    <a:lvl6pPr marL="0" marR="0" indent="1714500" algn="l" defTabSz="812800" rtl="0" fontAlgn="auto" latinLnBrk="0" hangingPunct="0">
      <a:lnSpc>
        <a:spcPct val="100000"/>
      </a:lnSpc>
      <a:spcBef>
        <a:spcPts val="1200"/>
      </a:spcBef>
      <a:spcAft>
        <a:spcPts val="0"/>
      </a:spcAft>
      <a:buClr>
        <a:srgbClr val="ABAEAD"/>
      </a:buClr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eal Text Pro"/>
        <a:ea typeface="Real Text Pro"/>
        <a:cs typeface="Real Text Pro"/>
        <a:sym typeface="Real Text Pro"/>
      </a:defRPr>
    </a:lvl6pPr>
    <a:lvl7pPr marL="0" marR="0" indent="2057400" algn="l" defTabSz="812800" rtl="0" fontAlgn="auto" latinLnBrk="0" hangingPunct="0">
      <a:lnSpc>
        <a:spcPct val="100000"/>
      </a:lnSpc>
      <a:spcBef>
        <a:spcPts val="1200"/>
      </a:spcBef>
      <a:spcAft>
        <a:spcPts val="0"/>
      </a:spcAft>
      <a:buClr>
        <a:srgbClr val="ABAEAD"/>
      </a:buClr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eal Text Pro"/>
        <a:ea typeface="Real Text Pro"/>
        <a:cs typeface="Real Text Pro"/>
        <a:sym typeface="Real Text Pro"/>
      </a:defRPr>
    </a:lvl7pPr>
    <a:lvl8pPr marL="0" marR="0" indent="2400300" algn="l" defTabSz="812800" rtl="0" fontAlgn="auto" latinLnBrk="0" hangingPunct="0">
      <a:lnSpc>
        <a:spcPct val="100000"/>
      </a:lnSpc>
      <a:spcBef>
        <a:spcPts val="1200"/>
      </a:spcBef>
      <a:spcAft>
        <a:spcPts val="0"/>
      </a:spcAft>
      <a:buClr>
        <a:srgbClr val="ABAEAD"/>
      </a:buClr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eal Text Pro"/>
        <a:ea typeface="Real Text Pro"/>
        <a:cs typeface="Real Text Pro"/>
        <a:sym typeface="Real Text Pro"/>
      </a:defRPr>
    </a:lvl8pPr>
    <a:lvl9pPr marL="0" marR="0" indent="2743200" algn="l" defTabSz="812800" rtl="0" fontAlgn="auto" latinLnBrk="0" hangingPunct="0">
      <a:lnSpc>
        <a:spcPct val="100000"/>
      </a:lnSpc>
      <a:spcBef>
        <a:spcPts val="1200"/>
      </a:spcBef>
      <a:spcAft>
        <a:spcPts val="0"/>
      </a:spcAft>
      <a:buClr>
        <a:srgbClr val="ABAEAD"/>
      </a:buClr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eal Text Pro"/>
        <a:ea typeface="Real Text Pro"/>
        <a:cs typeface="Real Text Pro"/>
        <a:sym typeface="Real Text Pro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23B"/>
    <a:srgbClr val="151515"/>
    <a:srgbClr val="EE254B"/>
    <a:srgbClr val="EE1558"/>
    <a:srgbClr val="F5326B"/>
    <a:srgbClr val="F7F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A9BC294-FFE2-49D5-8D69-9E1BD2C41BD5}" styleName="">
    <a:tblBg/>
    <a:wholeTbl>
      <a:tcTxStyle b="off" i="off">
        <a:font>
          <a:latin typeface="Real Text Pro"/>
          <a:ea typeface="Real Text Pro"/>
          <a:cs typeface="Real Text Pro"/>
        </a:font>
        <a:srgbClr val="6A6969"/>
      </a:tcTxStyle>
      <a:tcStyle>
        <a:tcBdr>
          <a:left>
            <a:ln w="12700" cap="flat">
              <a:noFill/>
              <a:round/>
            </a:ln>
          </a:left>
          <a:right>
            <a:ln w="12700" cap="flat">
              <a:noFill/>
              <a:round/>
            </a:ln>
          </a:right>
          <a:top>
            <a:ln w="12700" cap="flat">
              <a:solidFill>
                <a:srgbClr val="6A6969"/>
              </a:solidFill>
              <a:prstDash val="solid"/>
              <a:round/>
            </a:ln>
          </a:top>
          <a:bottom>
            <a:ln w="12700" cap="flat">
              <a:solidFill>
                <a:srgbClr val="6A6969"/>
              </a:solidFill>
              <a:prstDash val="solid"/>
              <a:round/>
            </a:ln>
          </a:bottom>
          <a:insideH>
            <a:ln w="12700" cap="flat">
              <a:solidFill>
                <a:srgbClr val="6A6969"/>
              </a:solidFill>
              <a:prstDash val="solid"/>
              <a:round/>
            </a:ln>
          </a:insideH>
          <a:insideV>
            <a:ln w="12700" cap="flat">
              <a:noFill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ECF0"/>
          </a:solidFill>
        </a:fill>
      </a:tcStyle>
    </a:band2H>
    <a:firstCol>
      <a:tcTxStyle b="off" i="off">
        <a:font>
          <a:latin typeface="EspiPro Light"/>
          <a:ea typeface="EspiPro Light"/>
          <a:cs typeface="Espi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284B"/>
          </a:solidFill>
        </a:fill>
      </a:tcStyle>
    </a:firstCol>
    <a:lastRow>
      <a:tcTxStyle b="off" i="off">
        <a:font>
          <a:latin typeface="Real Text Pro"/>
          <a:ea typeface="Real Text Pro"/>
          <a:cs typeface="Real Text Pro"/>
        </a:font>
        <a:srgbClr val="6A6969"/>
      </a:tcTxStyle>
      <a:tcStyle>
        <a:tcBdr>
          <a:left>
            <a:ln w="38100" cap="flat">
              <a:noFill/>
              <a:round/>
            </a:ln>
          </a:left>
          <a:right>
            <a:ln w="38100" cap="flat">
              <a:noFill/>
              <a:round/>
            </a:ln>
          </a:right>
          <a:top>
            <a:ln w="50800" cap="flat">
              <a:solidFill>
                <a:srgbClr val="FF404B"/>
              </a:solidFill>
              <a:prstDash val="solid"/>
              <a:round/>
            </a:ln>
          </a:top>
          <a:bottom>
            <a:ln w="38100" cap="flat">
              <a:noFill/>
              <a:round/>
            </a:ln>
          </a:bottom>
          <a:insideH>
            <a:ln w="38100" cap="flat">
              <a:noFill/>
              <a:round/>
            </a:ln>
          </a:insideH>
          <a:insideV>
            <a:ln w="38100" cap="flat">
              <a:noFill/>
              <a:round/>
            </a:ln>
          </a:insideV>
        </a:tcBdr>
        <a:fill>
          <a:noFill/>
        </a:fill>
      </a:tcStyle>
    </a:lastRow>
    <a:firstRow>
      <a:tcTxStyle b="off" i="off">
        <a:font>
          <a:latin typeface="EspiPro Light"/>
          <a:ea typeface="EspiPro Light"/>
          <a:cs typeface="Espi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284B"/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Real Text Pro"/>
          <a:ea typeface="Real Text Pro"/>
          <a:cs typeface="Real Text Pro"/>
        </a:font>
        <a:srgbClr val="6A696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6A6969"/>
              </a:solidFill>
              <a:prstDash val="solid"/>
              <a:round/>
            </a:ln>
          </a:top>
          <a:bottom>
            <a:ln w="12700" cap="flat">
              <a:solidFill>
                <a:srgbClr val="6A6969"/>
              </a:solidFill>
              <a:prstDash val="solid"/>
              <a:round/>
            </a:ln>
          </a:bottom>
          <a:insideH>
            <a:ln w="12700" cap="flat">
              <a:solidFill>
                <a:srgbClr val="6A6969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ECF0"/>
          </a:solidFill>
        </a:fill>
      </a:tcStyle>
    </a:band2H>
    <a:firstCol>
      <a:tcTxStyle b="off" i="off">
        <a:font>
          <a:latin typeface="EspiPro Light"/>
          <a:ea typeface="EspiPro Light"/>
          <a:cs typeface="Espi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284B"/>
          </a:solidFill>
        </a:fill>
      </a:tcStyle>
    </a:firstCol>
    <a:lastRow>
      <a:tcTxStyle b="off" i="off">
        <a:font>
          <a:latin typeface="Real Text Pro"/>
          <a:ea typeface="Real Text Pro"/>
          <a:cs typeface="Real Text Pro"/>
        </a:font>
        <a:srgbClr val="6A696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A4252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>
          <a:latin typeface="EspiPro Light"/>
          <a:ea typeface="EspiPro Light"/>
          <a:cs typeface="Espi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284B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9"/>
    <p:restoredTop sz="94671"/>
  </p:normalViewPr>
  <p:slideViewPr>
    <p:cSldViewPr snapToGrid="0" snapToObjects="1">
      <p:cViewPr>
        <p:scale>
          <a:sx n="59" d="100"/>
          <a:sy n="59" d="100"/>
        </p:scale>
        <p:origin x="-808" y="-54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9" d="100"/>
          <a:sy n="149" d="100"/>
        </p:scale>
        <p:origin x="343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5" Type="http://schemas.openxmlformats.org/officeDocument/2006/relationships/customXml" Target="../customXml/item3.xml"/><Relationship Id="rId20" Type="http://schemas.openxmlformats.org/officeDocument/2006/relationships/viewProps" Target="viewProps.xml"/><Relationship Id="rId1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2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9" Type="http://schemas.openxmlformats.org/officeDocument/2006/relationships/slide" Target="slides/slide8.xml"/><Relationship Id="rId22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35099"/>
          <c:y val="0.063936"/>
          <c:w val="0.83514"/>
          <c:h val="0.8320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E6023B"/>
            </a:solidFill>
            <a:ln w="9525" cap="flat">
              <a:noFill/>
              <a:round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0" i="0" u="none" strike="noStrike">
                    <a:solidFill>
                      <a:srgbClr val="000000"/>
                    </a:solidFill>
                    <a:latin typeface="Real Text Pro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2011</c:v>
                </c:pt>
                <c:pt idx="1">
                  <c:v>2012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17.0</c:v>
                </c:pt>
                <c:pt idx="1">
                  <c:v>26.0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</c:v>
                </c:pt>
              </c:strCache>
            </c:strRef>
          </c:tx>
          <c:spPr>
            <a:pattFill prst="pct70">
              <a:fgClr>
                <a:srgbClr val="E6023B"/>
              </a:fgClr>
              <a:bgClr>
                <a:schemeClr val="bg1"/>
              </a:bgClr>
            </a:pattFill>
            <a:ln w="9525" cap="flat">
              <a:noFill/>
              <a:round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0" i="0" u="none" strike="noStrike">
                    <a:solidFill>
                      <a:srgbClr val="000000"/>
                    </a:solidFill>
                    <a:latin typeface="Real Text Pro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2011</c:v>
                </c:pt>
                <c:pt idx="1">
                  <c:v>2012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48.0</c:v>
                </c:pt>
                <c:pt idx="1">
                  <c:v>38.0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</c:v>
                </c:pt>
              </c:strCache>
            </c:strRef>
          </c:tx>
          <c:spPr>
            <a:pattFill prst="wdDnDiag">
              <a:fgClr>
                <a:srgbClr val="E6023B"/>
              </a:fgClr>
              <a:bgClr>
                <a:schemeClr val="bg1"/>
              </a:bgClr>
            </a:pattFill>
            <a:ln w="9525" cap="flat">
              <a:noFill/>
              <a:round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0" i="0" u="none" strike="noStrike">
                    <a:solidFill>
                      <a:srgbClr val="000000"/>
                    </a:solidFill>
                    <a:latin typeface="Real Text Pro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2011</c:v>
                </c:pt>
                <c:pt idx="1">
                  <c:v>2012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39.0</c:v>
                </c:pt>
                <c:pt idx="1">
                  <c:v>45.0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ESPI</c:v>
                </c:pt>
              </c:strCache>
            </c:strRef>
          </c:tx>
          <c:spPr>
            <a:pattFill prst="ltUpDiag">
              <a:fgClr>
                <a:srgbClr val="E6023B"/>
              </a:fgClr>
              <a:bgClr>
                <a:schemeClr val="bg1"/>
              </a:bgClr>
            </a:pattFill>
            <a:ln w="9525" cap="flat">
              <a:noFill/>
              <a:round/>
            </a:ln>
            <a:effectLst/>
          </c:spPr>
          <c:invertIfNegative val="0"/>
          <c:dLbls>
            <c:numFmt formatCode="0_);\(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0" i="0" u="none" strike="noStrike">
                    <a:solidFill>
                      <a:srgbClr val="000000"/>
                    </a:solidFill>
                    <a:latin typeface="Real Text Pro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2011</c:v>
                </c:pt>
                <c:pt idx="1">
                  <c:v>2012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55.0</c:v>
                </c:pt>
                <c:pt idx="1">
                  <c:v>60.0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7"/>
        <c:overlap val="-23"/>
        <c:axId val="2080103896"/>
        <c:axId val="2133409576"/>
      </c:barChart>
      <c:catAx>
        <c:axId val="2080103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8100" cap="flat">
            <a:solidFill>
              <a:srgbClr val="B7B7B7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Futura Medium" charset="0"/>
                <a:ea typeface="Futura Medium" charset="0"/>
                <a:cs typeface="Futura Medium" charset="0"/>
              </a:defRPr>
            </a:pPr>
            <a:endParaRPr lang="en-US"/>
          </a:p>
        </c:txPr>
        <c:crossAx val="2133409576"/>
        <c:crosses val="autoZero"/>
        <c:auto val="1"/>
        <c:lblAlgn val="ctr"/>
        <c:lblOffset val="100"/>
        <c:noMultiLvlLbl val="1"/>
      </c:catAx>
      <c:valAx>
        <c:axId val="213340957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7B7B7"/>
              </a:solidFill>
              <a:prstDash val="solid"/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38100" cap="flat">
            <a:solidFill>
              <a:srgbClr val="B7B7B7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Futura Medium" charset="0"/>
                <a:ea typeface="Futura Medium" charset="0"/>
                <a:cs typeface="Futura Medium" charset="0"/>
              </a:defRPr>
            </a:pPr>
            <a:endParaRPr lang="en-US"/>
          </a:p>
        </c:txPr>
        <c:crossAx val="2080103896"/>
        <c:crosses val="autoZero"/>
        <c:crossBetween val="between"/>
        <c:majorUnit val="15.0"/>
        <c:minorUnit val="7.5"/>
      </c:valAx>
      <c:spPr>
        <a:solidFill>
          <a:srgbClr val="FFFFFF"/>
        </a:solidFill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871707"/>
          <c:y val="0.741728"/>
          <c:w val="0.128293"/>
          <c:h val="0.150832"/>
        </c:manualLayout>
      </c:layout>
      <c:overlay val="1"/>
      <c:spPr>
        <a:noFill/>
        <a:ln w="9525" cap="flat">
          <a:noFill/>
          <a:round/>
        </a:ln>
        <a:effectLst/>
      </c:spPr>
      <c:txPr>
        <a:bodyPr rot="0"/>
        <a:lstStyle/>
        <a:p>
          <a:pPr>
            <a:defRPr sz="2800" b="0" i="0" u="none" strike="noStrike">
              <a:solidFill>
                <a:srgbClr val="000000"/>
              </a:solidFill>
              <a:latin typeface="Futura Medium" charset="0"/>
              <a:ea typeface="Futura Medium" charset="0"/>
              <a:cs typeface="Futura Medium" charset="0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73D7E-8A8F-E34B-93B8-D3380EF66D94}" type="datetimeFigureOut">
              <a:rPr lang="en-US" smtClean="0">
                <a:latin typeface="Futura Medium" charset="0"/>
                <a:ea typeface="Futura Medium" charset="0"/>
                <a:cs typeface="Futura Medium" charset="0"/>
              </a:rPr>
              <a:t>16-10-17</a:t>
            </a:fld>
            <a:endParaRPr lang="en-US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6043A-E390-2949-AF2F-2F52537AB68C}" type="slidenum">
              <a:rPr lang="en-US" smtClean="0">
                <a:latin typeface="Futura Medium" charset="0"/>
                <a:ea typeface="Futura Medium" charset="0"/>
                <a:cs typeface="Futura Medium" charset="0"/>
              </a:rPr>
              <a:t>‹#›</a:t>
            </a:fld>
            <a:endParaRPr lang="en-US" dirty="0">
              <a:latin typeface="Futura Medium" charset="0"/>
              <a:ea typeface="Futura Medium" charset="0"/>
              <a:cs typeface="Futura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743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21" name="Shape 12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092038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685800" latinLnBrk="0">
      <a:lnSpc>
        <a:spcPct val="120000"/>
      </a:lnSpc>
      <a:defRPr sz="2000" b="0" i="0">
        <a:latin typeface="Futura Medium" charset="0"/>
        <a:ea typeface="Futura Medium" charset="0"/>
        <a:cs typeface="Futura Medium" charset="0"/>
        <a:sym typeface="EspiPro"/>
      </a:defRPr>
    </a:lvl1pPr>
    <a:lvl2pPr indent="228600" defTabSz="685800" latinLnBrk="0">
      <a:lnSpc>
        <a:spcPct val="120000"/>
      </a:lnSpc>
      <a:defRPr sz="2000">
        <a:latin typeface="EspiPro"/>
        <a:ea typeface="EspiPro"/>
        <a:cs typeface="EspiPro"/>
        <a:sym typeface="EspiPro"/>
      </a:defRPr>
    </a:lvl2pPr>
    <a:lvl3pPr indent="457200" defTabSz="685800" latinLnBrk="0">
      <a:lnSpc>
        <a:spcPct val="120000"/>
      </a:lnSpc>
      <a:defRPr sz="2000">
        <a:latin typeface="EspiPro"/>
        <a:ea typeface="EspiPro"/>
        <a:cs typeface="EspiPro"/>
        <a:sym typeface="EspiPro"/>
      </a:defRPr>
    </a:lvl3pPr>
    <a:lvl4pPr indent="685800" defTabSz="685800" latinLnBrk="0">
      <a:lnSpc>
        <a:spcPct val="120000"/>
      </a:lnSpc>
      <a:defRPr sz="2000">
        <a:latin typeface="EspiPro"/>
        <a:ea typeface="EspiPro"/>
        <a:cs typeface="EspiPro"/>
        <a:sym typeface="EspiPro"/>
      </a:defRPr>
    </a:lvl4pPr>
    <a:lvl5pPr indent="914400" defTabSz="685800" latinLnBrk="0">
      <a:lnSpc>
        <a:spcPct val="120000"/>
      </a:lnSpc>
      <a:defRPr sz="2000">
        <a:latin typeface="EspiPro"/>
        <a:ea typeface="EspiPro"/>
        <a:cs typeface="EspiPro"/>
        <a:sym typeface="EspiPro"/>
      </a:defRPr>
    </a:lvl5pPr>
    <a:lvl6pPr indent="1143000" defTabSz="685800" latinLnBrk="0">
      <a:lnSpc>
        <a:spcPct val="120000"/>
      </a:lnSpc>
      <a:defRPr sz="2000">
        <a:latin typeface="EspiPro"/>
        <a:ea typeface="EspiPro"/>
        <a:cs typeface="EspiPro"/>
        <a:sym typeface="EspiPro"/>
      </a:defRPr>
    </a:lvl6pPr>
    <a:lvl7pPr indent="1371600" defTabSz="685800" latinLnBrk="0">
      <a:lnSpc>
        <a:spcPct val="120000"/>
      </a:lnSpc>
      <a:defRPr sz="2000">
        <a:latin typeface="EspiPro"/>
        <a:ea typeface="EspiPro"/>
        <a:cs typeface="EspiPro"/>
        <a:sym typeface="EspiPro"/>
      </a:defRPr>
    </a:lvl7pPr>
    <a:lvl8pPr indent="1600200" defTabSz="685800" latinLnBrk="0">
      <a:lnSpc>
        <a:spcPct val="120000"/>
      </a:lnSpc>
      <a:defRPr sz="2000">
        <a:latin typeface="EspiPro"/>
        <a:ea typeface="EspiPro"/>
        <a:cs typeface="EspiPro"/>
        <a:sym typeface="EspiPro"/>
      </a:defRPr>
    </a:lvl8pPr>
    <a:lvl9pPr indent="1828800" defTabSz="685800" latinLnBrk="0">
      <a:lnSpc>
        <a:spcPct val="120000"/>
      </a:lnSpc>
      <a:defRPr sz="2000">
        <a:latin typeface="EspiPro"/>
        <a:ea typeface="EspiPro"/>
        <a:cs typeface="EspiPro"/>
        <a:sym typeface="EspiPro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712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Notes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27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546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title slide">
    <p:bg>
      <p:bgPr>
        <a:solidFill>
          <a:srgbClr val="E60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629803" y="10434731"/>
            <a:ext cx="7075488" cy="663575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bg1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>
              <a:lnSpc>
                <a:spcPct val="80000"/>
              </a:lnSpc>
              <a:defRPr sz="3600">
                <a:latin typeface="Futura"/>
                <a:ea typeface="Futura"/>
                <a:cs typeface="Futura"/>
                <a:sym typeface="Futura"/>
              </a:defRPr>
            </a:pPr>
            <a:r>
              <a:rPr lang="en-US" dirty="0" smtClean="0"/>
              <a:t>19 September 2016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504300" y="3674876"/>
            <a:ext cx="21212265" cy="6361636"/>
          </a:xfrm>
          <a:prstGeom prst="rect">
            <a:avLst/>
          </a:prstGeom>
        </p:spPr>
        <p:txBody>
          <a:bodyPr/>
          <a:lstStyle>
            <a:lvl1pPr>
              <a:defRPr sz="15000"/>
            </a:lvl1pPr>
            <a:lvl2pPr>
              <a:defRPr sz="15000"/>
            </a:lvl2pPr>
            <a:lvl3pPr>
              <a:defRPr sz="15000"/>
            </a:lvl3pPr>
            <a:lvl4pPr>
              <a:defRPr sz="15000"/>
            </a:lvl4pPr>
            <a:lvl5pPr>
              <a:defRPr sz="15000"/>
            </a:lvl5pPr>
          </a:lstStyle>
          <a:p>
            <a:pPr lvl="0"/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510" y="1783662"/>
            <a:ext cx="3843992" cy="1123036"/>
          </a:xfrm>
          <a:prstGeom prst="rect">
            <a:avLst/>
          </a:prstGeom>
        </p:spPr>
      </p:pic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629803" y="11763276"/>
            <a:ext cx="7075488" cy="66357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lnSpc>
                <a:spcPct val="80000"/>
              </a:lnSpc>
              <a:defRPr sz="3000" u="none">
                <a:solidFill>
                  <a:srgbClr val="151515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>
              <a:lnSpc>
                <a:spcPct val="80000"/>
              </a:lnSpc>
              <a:defRPr sz="3600">
                <a:latin typeface="Futura"/>
                <a:ea typeface="Futura"/>
                <a:cs typeface="Futura"/>
                <a:sym typeface="Futura"/>
              </a:defRPr>
            </a:pPr>
            <a:r>
              <a:rPr lang="en-US" dirty="0" err="1" smtClean="0"/>
              <a:t>www.cigionline.org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,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03952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,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1810248" y="8706474"/>
            <a:ext cx="20763504" cy="2085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>
              <a:lnSpc>
                <a:spcPct val="90000"/>
              </a:lnSpc>
              <a:defRPr sz="2400">
                <a:latin typeface="Futura"/>
                <a:ea typeface="Futura"/>
                <a:cs typeface="Futura"/>
                <a:sym typeface="Futura"/>
              </a:defRPr>
            </a:pPr>
            <a:r>
              <a:rPr dirty="0"/>
              <a:t>67 Erb Street West, </a:t>
            </a:r>
          </a:p>
          <a:p>
            <a:pPr>
              <a:lnSpc>
                <a:spcPct val="90000"/>
              </a:lnSpc>
              <a:defRPr sz="2400">
                <a:latin typeface="Futura"/>
                <a:ea typeface="Futura"/>
                <a:cs typeface="Futura"/>
                <a:sym typeface="Futura"/>
              </a:defRPr>
            </a:pPr>
            <a:r>
              <a:rPr dirty="0"/>
              <a:t>Waterloo, ON, Canada N2L 6C2</a:t>
            </a:r>
          </a:p>
          <a:p>
            <a:pPr>
              <a:lnSpc>
                <a:spcPct val="90000"/>
              </a:lnSpc>
              <a:defRPr sz="2400">
                <a:latin typeface="Futura"/>
                <a:ea typeface="Futura"/>
                <a:cs typeface="Futura"/>
                <a:sym typeface="Futura"/>
              </a:defRPr>
            </a:pPr>
            <a:r>
              <a:rPr dirty="0"/>
              <a:t>Telephone +1 519 885 2444</a:t>
            </a:r>
          </a:p>
          <a:p>
            <a:pPr>
              <a:lnSpc>
                <a:spcPct val="90000"/>
              </a:lnSpc>
              <a:defRPr sz="2400">
                <a:latin typeface="Futura"/>
                <a:ea typeface="Futura"/>
                <a:cs typeface="Futura"/>
                <a:sym typeface="Futura"/>
              </a:defRPr>
            </a:pPr>
            <a:r>
              <a:rPr dirty="0"/>
              <a:t>Cell +1 519 239 5588 </a:t>
            </a:r>
          </a:p>
        </p:txBody>
      </p:sp>
      <p:sp>
        <p:nvSpPr>
          <p:cNvPr id="7" name="Shape 112"/>
          <p:cNvSpPr/>
          <p:nvPr userDrawn="1"/>
        </p:nvSpPr>
        <p:spPr>
          <a:xfrm>
            <a:off x="1812866" y="5157107"/>
            <a:ext cx="19386543" cy="290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lnSpc>
                <a:spcPct val="80000"/>
              </a:lnSpc>
              <a:spcBef>
                <a:spcPts val="0"/>
              </a:spcBef>
              <a:defRPr sz="18000"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r>
              <a:rPr dirty="0"/>
              <a:t>Thank you.</a:t>
            </a:r>
          </a:p>
        </p:txBody>
      </p:sp>
      <p:pic>
        <p:nvPicPr>
          <p:cNvPr id="8" name="CIGI-logo-full-RBG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780510" y="1783662"/>
            <a:ext cx="3843990" cy="1123036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847515" y="11763276"/>
            <a:ext cx="7075488" cy="663575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1800">
                <a:solidFill>
                  <a:srgbClr val="151515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>
              <a:lnSpc>
                <a:spcPct val="80000"/>
              </a:lnSpc>
              <a:defRPr sz="3600">
                <a:latin typeface="Futura"/>
                <a:ea typeface="Futura"/>
                <a:cs typeface="Futura"/>
                <a:sym typeface="Futura"/>
              </a:defRPr>
            </a:pPr>
            <a:r>
              <a:rPr lang="en-US" dirty="0" err="1" smtClean="0"/>
              <a:t>www.cigionline.org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1773766" y="4450304"/>
            <a:ext cx="646275" cy="1"/>
          </a:xfrm>
          <a:prstGeom prst="line">
            <a:avLst/>
          </a:prstGeom>
          <a:ln w="127000">
            <a:solidFill>
              <a:srgbClr val="E6023B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80000"/>
              </a:lnSpc>
              <a:buClrTx/>
              <a:defRPr>
                <a:solidFill>
                  <a:srgbClr val="FFFFFF"/>
                </a:solidFill>
              </a:defRPr>
            </a:pPr>
            <a:endParaRPr b="0" i="0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688355" y="5125009"/>
            <a:ext cx="19848513" cy="7135813"/>
          </a:xfrm>
          <a:prstGeom prst="rect">
            <a:avLst/>
          </a:prstGeom>
        </p:spPr>
        <p:txBody>
          <a:bodyPr/>
          <a:lstStyle>
            <a:lvl1pPr>
              <a:defRPr sz="15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702050" y="3633086"/>
            <a:ext cx="1005037" cy="769714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E6023B"/>
                </a:solidFill>
              </a:defRPr>
            </a:lvl1pPr>
          </a:lstStyle>
          <a:p>
            <a:pPr lvl="0"/>
            <a:r>
              <a:rPr lang="en-US" dirty="0" smtClean="0"/>
              <a:t>01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510" y="1783662"/>
            <a:ext cx="3843992" cy="112303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divider">
    <p:bg>
      <p:bgPr>
        <a:solidFill>
          <a:srgbClr val="E60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688355" y="5125009"/>
            <a:ext cx="19848513" cy="7135813"/>
          </a:xfrm>
          <a:prstGeom prst="rect">
            <a:avLst/>
          </a:prstGeom>
        </p:spPr>
        <p:txBody>
          <a:bodyPr/>
          <a:lstStyle>
            <a:lvl1pPr>
              <a:defRPr sz="15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Subsection title</a:t>
            </a:r>
            <a:endParaRPr lang="en-US" dirty="0"/>
          </a:p>
        </p:txBody>
      </p:sp>
      <p:pic>
        <p:nvPicPr>
          <p:cNvPr id="6" name="CIGI-logo-full-RBG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780510" y="1783662"/>
            <a:ext cx="3843990" cy="112303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92372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sic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1765300" y="3595267"/>
            <a:ext cx="17551400" cy="1524001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7500">
                <a:solidFill>
                  <a:srgbClr val="EE254B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 hasCustomPrompt="1"/>
          </p:nvPr>
        </p:nvSpPr>
        <p:spPr>
          <a:xfrm>
            <a:off x="1765300" y="5409938"/>
            <a:ext cx="13080253" cy="5736283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buClrTx/>
              <a:defRPr/>
            </a:lvl3pPr>
            <a:lvl4pPr marL="539999" indent="-539999">
              <a:lnSpc>
                <a:spcPct val="150000"/>
              </a:lnSpc>
              <a:buClr>
                <a:srgbClr val="E6023B"/>
              </a:buClr>
              <a:buSzPct val="100000"/>
              <a:buFont typeface="Wingdings" charset="2"/>
              <a:buChar char="§"/>
              <a:defRPr/>
            </a:lvl4pPr>
            <a:lvl5pPr marL="540000" indent="-539999">
              <a:lnSpc>
                <a:spcPct val="100000"/>
              </a:lnSpc>
              <a:buClr>
                <a:srgbClr val="F4336B"/>
              </a:buClr>
              <a:buSzPct val="100000"/>
              <a:buChar char="—"/>
            </a:lvl5pPr>
          </a:lstStyle>
          <a:p>
            <a:r>
              <a:rPr lang="en-US" dirty="0" err="1" smtClean="0"/>
              <a:t>Odio</a:t>
            </a:r>
            <a:r>
              <a:rPr lang="en-US" dirty="0" smtClean="0"/>
              <a:t> ligula ante </a:t>
            </a:r>
            <a:r>
              <a:rPr lang="en-US" dirty="0" err="1" smtClean="0"/>
              <a:t>faucibus</a:t>
            </a:r>
            <a:r>
              <a:rPr lang="en-US" dirty="0" smtClean="0"/>
              <a:t> </a:t>
            </a:r>
            <a:r>
              <a:rPr lang="en-US" dirty="0" err="1" smtClean="0"/>
              <a:t>vehicula</a:t>
            </a:r>
            <a:r>
              <a:rPr lang="en-US" dirty="0" smtClean="0"/>
              <a:t> </a:t>
            </a:r>
            <a:r>
              <a:rPr lang="en-US" dirty="0" err="1" smtClean="0"/>
              <a:t>ullamcorper</a:t>
            </a:r>
            <a:r>
              <a:rPr lang="en-US" dirty="0" smtClean="0"/>
              <a:t> dis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felis</a:t>
            </a:r>
            <a:r>
              <a:rPr lang="en-US" dirty="0" smtClean="0"/>
              <a:t> nostra </a:t>
            </a:r>
            <a:r>
              <a:rPr lang="en-US" dirty="0" err="1" smtClean="0"/>
              <a:t>amet</a:t>
            </a:r>
            <a:r>
              <a:rPr lang="en-US" dirty="0" smtClean="0"/>
              <a:t> a integer cum at </a:t>
            </a:r>
            <a:r>
              <a:rPr lang="en-US" dirty="0" err="1" smtClean="0"/>
              <a:t>vestibulum.Metus</a:t>
            </a:r>
            <a:r>
              <a:rPr lang="en-US" dirty="0" smtClean="0"/>
              <a:t> </a:t>
            </a:r>
            <a:r>
              <a:rPr lang="en-US" dirty="0" err="1" smtClean="0"/>
              <a:t>fermentum</a:t>
            </a:r>
            <a:r>
              <a:rPr lang="en-US" dirty="0" smtClean="0"/>
              <a:t> a </a:t>
            </a:r>
            <a:r>
              <a:rPr lang="en-US" dirty="0" err="1" smtClean="0"/>
              <a:t>scelerisque</a:t>
            </a:r>
            <a:r>
              <a:rPr lang="en-US" dirty="0" smtClean="0"/>
              <a:t> at </a:t>
            </a:r>
            <a:r>
              <a:rPr lang="en-US" dirty="0" err="1" smtClean="0"/>
              <a:t>accumsan</a:t>
            </a:r>
            <a:r>
              <a:rPr lang="en-US" dirty="0" smtClean="0"/>
              <a:t> </a:t>
            </a:r>
            <a:r>
              <a:rPr lang="en-US" dirty="0" err="1" smtClean="0"/>
              <a:t>mollis</a:t>
            </a:r>
            <a:r>
              <a:rPr lang="en-US" dirty="0" smtClean="0"/>
              <a:t> </a:t>
            </a:r>
            <a:r>
              <a:rPr lang="en-US" dirty="0" err="1" smtClean="0"/>
              <a:t>netus</a:t>
            </a:r>
            <a:r>
              <a:rPr lang="en-US" dirty="0" smtClean="0"/>
              <a:t> a </a:t>
            </a:r>
            <a:r>
              <a:rPr lang="en-US" dirty="0" err="1" smtClean="0"/>
              <a:t>egestas</a:t>
            </a:r>
            <a:r>
              <a:rPr lang="en-US" dirty="0" smtClean="0"/>
              <a:t> ad a </a:t>
            </a:r>
            <a:r>
              <a:rPr lang="en-US" dirty="0" err="1" smtClean="0"/>
              <a:t>habitasse</a:t>
            </a:r>
            <a:r>
              <a:rPr lang="en-US" dirty="0" smtClean="0"/>
              <a:t> </a:t>
            </a:r>
            <a:r>
              <a:rPr lang="en-US" dirty="0" err="1" smtClean="0"/>
              <a:t>cras</a:t>
            </a:r>
            <a:r>
              <a:rPr lang="en-US" dirty="0" smtClean="0"/>
              <a:t> </a:t>
            </a:r>
            <a:r>
              <a:rPr lang="en-US" dirty="0" err="1" smtClean="0"/>
              <a:t>nascetur</a:t>
            </a:r>
            <a:r>
              <a:rPr lang="en-US" dirty="0" smtClean="0"/>
              <a:t> </a:t>
            </a:r>
            <a:r>
              <a:rPr lang="en-US" dirty="0" err="1" smtClean="0"/>
              <a:t>conubia</a:t>
            </a:r>
            <a:r>
              <a:rPr lang="en-US" dirty="0" smtClean="0"/>
              <a:t> a parturient. </a:t>
            </a:r>
          </a:p>
          <a:p>
            <a:pPr lvl="3"/>
            <a:r>
              <a:rPr lang="en-US" dirty="0" smtClean="0"/>
              <a:t>Bullet point</a:t>
            </a:r>
          </a:p>
          <a:p>
            <a:pPr lvl="3"/>
            <a:r>
              <a:rPr lang="en-US" dirty="0" smtClean="0"/>
              <a:t>Bullet point</a:t>
            </a:r>
          </a:p>
          <a:p>
            <a:pPr lvl="3"/>
            <a:r>
              <a:rPr lang="en-US" dirty="0" smtClean="0"/>
              <a:t>Bullet point</a:t>
            </a:r>
          </a:p>
        </p:txBody>
      </p:sp>
      <p:pic>
        <p:nvPicPr>
          <p:cNvPr id="12" name="CIGI-logo-full-RBG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780510" y="1783662"/>
            <a:ext cx="3843990" cy="11230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slide, black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1"/>
          <p:cNvSpPr>
            <a:spLocks noGrp="1"/>
          </p:cNvSpPr>
          <p:nvPr>
            <p:ph type="title"/>
          </p:nvPr>
        </p:nvSpPr>
        <p:spPr>
          <a:xfrm>
            <a:off x="1765300" y="3597424"/>
            <a:ext cx="17551400" cy="1524001"/>
          </a:xfrm>
          <a:prstGeom prst="rect">
            <a:avLst/>
          </a:prstGeom>
        </p:spPr>
        <p:txBody>
          <a:bodyPr/>
          <a:lstStyle>
            <a:lvl1pPr>
              <a:defRPr sz="7500">
                <a:solidFill>
                  <a:srgbClr val="E6023B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4" name="Shape 42"/>
          <p:cNvSpPr>
            <a:spLocks noGrp="1"/>
          </p:cNvSpPr>
          <p:nvPr>
            <p:ph type="body" idx="1" hasCustomPrompt="1"/>
          </p:nvPr>
        </p:nvSpPr>
        <p:spPr>
          <a:xfrm>
            <a:off x="1765300" y="5412095"/>
            <a:ext cx="13080253" cy="683771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buClrTx/>
              <a:defRPr/>
            </a:lvl3pPr>
            <a:lvl4pPr marL="539999" indent="-539999">
              <a:lnSpc>
                <a:spcPct val="150000"/>
              </a:lnSpc>
              <a:buClr>
                <a:srgbClr val="E6023B"/>
              </a:buClr>
              <a:buSzPct val="100000"/>
              <a:buFont typeface="Wingdings" charset="2"/>
              <a:buChar char="§"/>
              <a:defRPr>
                <a:solidFill>
                  <a:schemeClr val="bg1"/>
                </a:solidFill>
              </a:defRPr>
            </a:lvl4pPr>
            <a:lvl5pPr marL="540000" indent="-539999">
              <a:lnSpc>
                <a:spcPct val="100000"/>
              </a:lnSpc>
              <a:buClr>
                <a:srgbClr val="F4336B"/>
              </a:buClr>
              <a:buSzPct val="100000"/>
              <a:buChar char="—"/>
            </a:lvl5pPr>
          </a:lstStyle>
          <a:p>
            <a:r>
              <a:rPr lang="en-US" dirty="0" err="1" smtClean="0"/>
              <a:t>Odio</a:t>
            </a:r>
            <a:r>
              <a:rPr lang="en-US" dirty="0" smtClean="0"/>
              <a:t> ligula ante </a:t>
            </a:r>
            <a:r>
              <a:rPr lang="en-US" dirty="0" err="1" smtClean="0"/>
              <a:t>faucibus</a:t>
            </a:r>
            <a:r>
              <a:rPr lang="en-US" dirty="0" smtClean="0"/>
              <a:t> </a:t>
            </a:r>
            <a:r>
              <a:rPr lang="en-US" dirty="0" err="1" smtClean="0"/>
              <a:t>vehicula</a:t>
            </a:r>
            <a:r>
              <a:rPr lang="en-US" dirty="0" smtClean="0"/>
              <a:t> </a:t>
            </a:r>
            <a:r>
              <a:rPr lang="en-US" dirty="0" err="1" smtClean="0"/>
              <a:t>ullamcorper</a:t>
            </a:r>
            <a:r>
              <a:rPr lang="en-US" dirty="0" smtClean="0"/>
              <a:t> dis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felis</a:t>
            </a:r>
            <a:r>
              <a:rPr lang="en-US" dirty="0" smtClean="0"/>
              <a:t> nostra </a:t>
            </a:r>
            <a:r>
              <a:rPr lang="en-US" dirty="0" err="1" smtClean="0"/>
              <a:t>amet</a:t>
            </a:r>
            <a:r>
              <a:rPr lang="en-US" dirty="0" smtClean="0"/>
              <a:t> a integer cum at </a:t>
            </a:r>
            <a:r>
              <a:rPr lang="en-US" dirty="0" err="1" smtClean="0"/>
              <a:t>vestibulum.Metus</a:t>
            </a:r>
            <a:r>
              <a:rPr lang="en-US" dirty="0" smtClean="0"/>
              <a:t> </a:t>
            </a:r>
            <a:r>
              <a:rPr lang="en-US" dirty="0" err="1" smtClean="0"/>
              <a:t>fermentum</a:t>
            </a:r>
            <a:r>
              <a:rPr lang="en-US" dirty="0" smtClean="0"/>
              <a:t> a </a:t>
            </a:r>
            <a:r>
              <a:rPr lang="en-US" dirty="0" err="1" smtClean="0"/>
              <a:t>scelerisque</a:t>
            </a:r>
            <a:r>
              <a:rPr lang="en-US" dirty="0" smtClean="0"/>
              <a:t> at </a:t>
            </a:r>
            <a:r>
              <a:rPr lang="en-US" dirty="0" err="1" smtClean="0"/>
              <a:t>accumsan</a:t>
            </a:r>
            <a:r>
              <a:rPr lang="en-US" dirty="0" smtClean="0"/>
              <a:t> </a:t>
            </a:r>
            <a:r>
              <a:rPr lang="en-US" dirty="0" err="1" smtClean="0"/>
              <a:t>mollis</a:t>
            </a:r>
            <a:r>
              <a:rPr lang="en-US" dirty="0" smtClean="0"/>
              <a:t> </a:t>
            </a:r>
            <a:r>
              <a:rPr lang="en-US" dirty="0" err="1" smtClean="0"/>
              <a:t>netus</a:t>
            </a:r>
            <a:r>
              <a:rPr lang="en-US" dirty="0" smtClean="0"/>
              <a:t> a </a:t>
            </a:r>
            <a:r>
              <a:rPr lang="en-US" dirty="0" err="1" smtClean="0"/>
              <a:t>egestas</a:t>
            </a:r>
            <a:r>
              <a:rPr lang="en-US" dirty="0" smtClean="0"/>
              <a:t> ad a </a:t>
            </a:r>
            <a:r>
              <a:rPr lang="en-US" dirty="0" err="1" smtClean="0"/>
              <a:t>habitasse</a:t>
            </a:r>
            <a:r>
              <a:rPr lang="en-US" dirty="0" smtClean="0"/>
              <a:t> </a:t>
            </a:r>
            <a:r>
              <a:rPr lang="en-US" dirty="0" err="1" smtClean="0"/>
              <a:t>cras</a:t>
            </a:r>
            <a:r>
              <a:rPr lang="en-US" dirty="0" smtClean="0"/>
              <a:t> </a:t>
            </a:r>
            <a:r>
              <a:rPr lang="en-US" dirty="0" err="1" smtClean="0"/>
              <a:t>nascetur</a:t>
            </a:r>
            <a:r>
              <a:rPr lang="en-US" dirty="0" smtClean="0"/>
              <a:t> </a:t>
            </a:r>
            <a:r>
              <a:rPr lang="en-US" dirty="0" err="1" smtClean="0"/>
              <a:t>conubia</a:t>
            </a:r>
            <a:r>
              <a:rPr lang="en-US" dirty="0" smtClean="0"/>
              <a:t> a parturient. </a:t>
            </a:r>
          </a:p>
          <a:p>
            <a:pPr lvl="3"/>
            <a:r>
              <a:rPr lang="en-US" dirty="0" smtClean="0"/>
              <a:t>Bullet point</a:t>
            </a:r>
          </a:p>
          <a:p>
            <a:pPr lvl="3"/>
            <a:r>
              <a:rPr lang="en-US" dirty="0" smtClean="0"/>
              <a:t>Bullet point</a:t>
            </a:r>
          </a:p>
          <a:p>
            <a:pPr lvl="3"/>
            <a:r>
              <a:rPr lang="en-US" dirty="0" smtClean="0"/>
              <a:t>Bullet point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510" y="1783662"/>
            <a:ext cx="3843992" cy="112303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slide with image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pic" idx="13"/>
          </p:nvPr>
        </p:nvSpPr>
        <p:spPr>
          <a:xfrm>
            <a:off x="12192000" y="-41663"/>
            <a:ext cx="12192000" cy="13799326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5" name="Shape 41"/>
          <p:cNvSpPr>
            <a:spLocks noGrp="1"/>
          </p:cNvSpPr>
          <p:nvPr>
            <p:ph type="title" hasCustomPrompt="1"/>
          </p:nvPr>
        </p:nvSpPr>
        <p:spPr>
          <a:xfrm>
            <a:off x="1765300" y="3595267"/>
            <a:ext cx="8324631" cy="1524001"/>
          </a:xfrm>
          <a:prstGeom prst="rect">
            <a:avLst/>
          </a:prstGeom>
        </p:spPr>
        <p:txBody>
          <a:bodyPr/>
          <a:lstStyle>
            <a:lvl1pPr>
              <a:defRPr sz="7500">
                <a:solidFill>
                  <a:srgbClr val="E6023B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dirty="0"/>
          </a:p>
        </p:txBody>
      </p:sp>
      <p:sp>
        <p:nvSpPr>
          <p:cNvPr id="6" name="Shape 42"/>
          <p:cNvSpPr>
            <a:spLocks noGrp="1"/>
          </p:cNvSpPr>
          <p:nvPr>
            <p:ph type="body" idx="1" hasCustomPrompt="1"/>
          </p:nvPr>
        </p:nvSpPr>
        <p:spPr>
          <a:xfrm>
            <a:off x="1765300" y="5409938"/>
            <a:ext cx="8324631" cy="584664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buClrTx/>
              <a:defRPr/>
            </a:lvl3pPr>
            <a:lvl4pPr marL="539999" indent="-539999">
              <a:lnSpc>
                <a:spcPct val="150000"/>
              </a:lnSpc>
              <a:buClr>
                <a:srgbClr val="E6023B"/>
              </a:buClr>
              <a:buSzPct val="100000"/>
              <a:buFont typeface="Wingdings" charset="2"/>
              <a:buChar char="§"/>
              <a:defRPr/>
            </a:lvl4pPr>
            <a:lvl5pPr marL="540000" indent="-539999">
              <a:lnSpc>
                <a:spcPct val="100000"/>
              </a:lnSpc>
              <a:buClr>
                <a:srgbClr val="F4336B"/>
              </a:buClr>
              <a:buSzPct val="100000"/>
              <a:buChar char="—"/>
            </a:lvl5pPr>
          </a:lstStyle>
          <a:p>
            <a:r>
              <a:rPr lang="en-US" dirty="0" err="1" smtClean="0"/>
              <a:t>Odio</a:t>
            </a:r>
            <a:r>
              <a:rPr lang="en-US" dirty="0" smtClean="0"/>
              <a:t> ligula ante </a:t>
            </a:r>
            <a:r>
              <a:rPr lang="en-US" dirty="0" err="1" smtClean="0"/>
              <a:t>faucibus</a:t>
            </a:r>
            <a:r>
              <a:rPr lang="en-US" dirty="0" smtClean="0"/>
              <a:t> </a:t>
            </a:r>
            <a:r>
              <a:rPr lang="en-US" dirty="0" err="1" smtClean="0"/>
              <a:t>vehicula</a:t>
            </a:r>
            <a:r>
              <a:rPr lang="en-US" dirty="0" smtClean="0"/>
              <a:t> </a:t>
            </a:r>
            <a:r>
              <a:rPr lang="en-US" dirty="0" err="1" smtClean="0"/>
              <a:t>ullamcorper</a:t>
            </a:r>
            <a:r>
              <a:rPr lang="en-US" dirty="0" smtClean="0"/>
              <a:t> dis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felis</a:t>
            </a:r>
            <a:r>
              <a:rPr lang="en-US" dirty="0" smtClean="0"/>
              <a:t> nostra </a:t>
            </a:r>
            <a:r>
              <a:rPr lang="en-US" dirty="0" err="1" smtClean="0"/>
              <a:t>amet</a:t>
            </a:r>
            <a:r>
              <a:rPr lang="en-US" dirty="0" smtClean="0"/>
              <a:t> a integer art.</a:t>
            </a:r>
          </a:p>
          <a:p>
            <a:pPr lvl="3"/>
            <a:r>
              <a:rPr lang="en-US" dirty="0" smtClean="0"/>
              <a:t>Bullet point</a:t>
            </a:r>
          </a:p>
          <a:p>
            <a:pPr lvl="3"/>
            <a:r>
              <a:rPr lang="en-US" dirty="0" smtClean="0"/>
              <a:t>Bullet point</a:t>
            </a:r>
          </a:p>
        </p:txBody>
      </p:sp>
      <p:pic>
        <p:nvPicPr>
          <p:cNvPr id="7" name="CIGI-logo-full-RBG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780510" y="1783662"/>
            <a:ext cx="3843990" cy="11230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slide with image le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pic" idx="13"/>
          </p:nvPr>
        </p:nvSpPr>
        <p:spPr>
          <a:xfrm>
            <a:off x="-37042" y="-1"/>
            <a:ext cx="12229043" cy="13716001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8" name="Shape 41"/>
          <p:cNvSpPr>
            <a:spLocks noGrp="1"/>
          </p:cNvSpPr>
          <p:nvPr>
            <p:ph type="title" hasCustomPrompt="1"/>
          </p:nvPr>
        </p:nvSpPr>
        <p:spPr>
          <a:xfrm>
            <a:off x="13688358" y="1747804"/>
            <a:ext cx="9213685" cy="1524001"/>
          </a:xfrm>
          <a:prstGeom prst="rect">
            <a:avLst/>
          </a:prstGeom>
        </p:spPr>
        <p:txBody>
          <a:bodyPr/>
          <a:lstStyle>
            <a:lvl1pPr>
              <a:defRPr sz="7500">
                <a:solidFill>
                  <a:srgbClr val="E6023B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dirty="0"/>
          </a:p>
        </p:txBody>
      </p:sp>
      <p:sp>
        <p:nvSpPr>
          <p:cNvPr id="9" name="Shape 42"/>
          <p:cNvSpPr>
            <a:spLocks noGrp="1"/>
          </p:cNvSpPr>
          <p:nvPr>
            <p:ph type="body" idx="1" hasCustomPrompt="1"/>
          </p:nvPr>
        </p:nvSpPr>
        <p:spPr>
          <a:xfrm>
            <a:off x="13688359" y="3598333"/>
            <a:ext cx="9213683" cy="835336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buClrTx/>
              <a:defRPr/>
            </a:lvl3pPr>
            <a:lvl4pPr marL="539999" indent="-539999">
              <a:lnSpc>
                <a:spcPct val="150000"/>
              </a:lnSpc>
              <a:buClr>
                <a:srgbClr val="E6023B"/>
              </a:buClr>
              <a:buSzPct val="100000"/>
              <a:buFont typeface="Wingdings" charset="2"/>
              <a:buChar char="§"/>
              <a:defRPr/>
            </a:lvl4pPr>
            <a:lvl5pPr marL="540000" indent="-539999">
              <a:lnSpc>
                <a:spcPct val="100000"/>
              </a:lnSpc>
              <a:buClr>
                <a:srgbClr val="F4336B"/>
              </a:buClr>
              <a:buSzPct val="100000"/>
              <a:buChar char="—"/>
            </a:lvl5pPr>
          </a:lstStyle>
          <a:p>
            <a:r>
              <a:rPr lang="en-US" dirty="0" err="1" smtClean="0"/>
              <a:t>Odio</a:t>
            </a:r>
            <a:r>
              <a:rPr lang="en-US" dirty="0" smtClean="0"/>
              <a:t> ligula ante </a:t>
            </a:r>
            <a:r>
              <a:rPr lang="en-US" dirty="0" err="1" smtClean="0"/>
              <a:t>faucibus</a:t>
            </a:r>
            <a:r>
              <a:rPr lang="en-US" dirty="0" smtClean="0"/>
              <a:t> </a:t>
            </a:r>
            <a:r>
              <a:rPr lang="en-US" dirty="0" err="1" smtClean="0"/>
              <a:t>vehicula</a:t>
            </a:r>
            <a:r>
              <a:rPr lang="en-US" dirty="0" smtClean="0"/>
              <a:t> </a:t>
            </a:r>
            <a:r>
              <a:rPr lang="en-US" dirty="0" err="1" smtClean="0"/>
              <a:t>ullamcorper</a:t>
            </a:r>
            <a:r>
              <a:rPr lang="en-US" dirty="0" smtClean="0"/>
              <a:t> dis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felis</a:t>
            </a:r>
            <a:r>
              <a:rPr lang="en-US" dirty="0" smtClean="0"/>
              <a:t> nostra </a:t>
            </a:r>
            <a:r>
              <a:rPr lang="en-US" dirty="0" err="1" smtClean="0"/>
              <a:t>amet</a:t>
            </a:r>
            <a:r>
              <a:rPr lang="en-US" dirty="0" smtClean="0"/>
              <a:t> a integer cum at </a:t>
            </a:r>
            <a:r>
              <a:rPr lang="en-US" dirty="0" err="1" smtClean="0"/>
              <a:t>vestibulum.Metus</a:t>
            </a:r>
            <a:r>
              <a:rPr lang="en-US" dirty="0" smtClean="0"/>
              <a:t> </a:t>
            </a:r>
            <a:r>
              <a:rPr lang="en-US" dirty="0" err="1" smtClean="0"/>
              <a:t>fermentum</a:t>
            </a:r>
            <a:r>
              <a:rPr lang="en-US" dirty="0" smtClean="0"/>
              <a:t> a </a:t>
            </a:r>
            <a:r>
              <a:rPr lang="en-US" dirty="0" err="1" smtClean="0"/>
              <a:t>scelerisque</a:t>
            </a:r>
            <a:r>
              <a:rPr lang="en-US" dirty="0" smtClean="0"/>
              <a:t> at </a:t>
            </a:r>
            <a:r>
              <a:rPr lang="en-US" dirty="0" err="1" smtClean="0"/>
              <a:t>accumsan</a:t>
            </a:r>
            <a:r>
              <a:rPr lang="en-US" dirty="0" smtClean="0"/>
              <a:t> </a:t>
            </a:r>
            <a:r>
              <a:rPr lang="en-US" dirty="0" err="1" smtClean="0"/>
              <a:t>mollis</a:t>
            </a:r>
            <a:r>
              <a:rPr lang="en-US" dirty="0" smtClean="0"/>
              <a:t> </a:t>
            </a:r>
            <a:r>
              <a:rPr lang="en-US" dirty="0" err="1" smtClean="0"/>
              <a:t>netus</a:t>
            </a:r>
            <a:r>
              <a:rPr lang="en-US" dirty="0" smtClean="0"/>
              <a:t> a </a:t>
            </a:r>
            <a:r>
              <a:rPr lang="en-US" dirty="0" err="1" smtClean="0"/>
              <a:t>egestas</a:t>
            </a:r>
            <a:r>
              <a:rPr lang="en-US" dirty="0" smtClean="0"/>
              <a:t> ad a </a:t>
            </a:r>
            <a:r>
              <a:rPr lang="en-US" dirty="0" err="1" smtClean="0"/>
              <a:t>habitasse</a:t>
            </a:r>
            <a:r>
              <a:rPr lang="en-US" dirty="0" smtClean="0"/>
              <a:t> </a:t>
            </a:r>
            <a:r>
              <a:rPr lang="en-US" dirty="0" err="1" smtClean="0"/>
              <a:t>cras</a:t>
            </a:r>
            <a:r>
              <a:rPr lang="en-US" dirty="0" smtClean="0"/>
              <a:t> </a:t>
            </a:r>
            <a:r>
              <a:rPr lang="en-US" dirty="0" err="1" smtClean="0"/>
              <a:t>nascetur</a:t>
            </a:r>
            <a:r>
              <a:rPr lang="en-US" dirty="0" smtClean="0"/>
              <a:t> </a:t>
            </a:r>
            <a:r>
              <a:rPr lang="en-US" dirty="0" err="1" smtClean="0"/>
              <a:t>conubia</a:t>
            </a:r>
            <a:r>
              <a:rPr lang="en-US" dirty="0" smtClean="0"/>
              <a:t> a parturient. </a:t>
            </a:r>
          </a:p>
          <a:p>
            <a:pPr lvl="3"/>
            <a:r>
              <a:rPr lang="en-US" dirty="0" smtClean="0"/>
              <a:t>Bullet point</a:t>
            </a:r>
          </a:p>
          <a:p>
            <a:pPr lvl="3"/>
            <a:r>
              <a:rPr lang="en-US" dirty="0" smtClean="0"/>
              <a:t>Bullet point</a:t>
            </a:r>
          </a:p>
          <a:p>
            <a:pPr lvl="3"/>
            <a:r>
              <a:rPr lang="en-US" dirty="0" smtClean="0"/>
              <a:t>Bullet point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, logo blac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CIGI-logo-full-RB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80510" y="1783662"/>
            <a:ext cx="3843990" cy="11230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, logo white">
    <p:bg>
      <p:bgPr>
        <a:solidFill>
          <a:srgbClr val="1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510" y="1783662"/>
            <a:ext cx="3843992" cy="112303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>
          <a:xfrm>
            <a:off x="15105530" y="12425830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Futura Medium" charset="0"/>
                <a:ea typeface="Futura Medium" charset="0"/>
                <a:cs typeface="Futura Medium" charset="0"/>
              </a:defRPr>
            </a:lvl1pPr>
          </a:lstStyle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Presentation title here  |   DD.MM.YYYY   |   </a:t>
            </a:r>
            <a:fld id="{611C0E45-BBBD-DE43-B895-38C65859DCEB}" type="slidenum">
              <a:rPr lang="uk-UA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uk-UA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1" r:id="rId3"/>
    <p:sldLayoutId id="2147483652" r:id="rId4"/>
    <p:sldLayoutId id="2147483659" r:id="rId5"/>
    <p:sldLayoutId id="2147483654" r:id="rId6"/>
    <p:sldLayoutId id="2147483655" r:id="rId7"/>
    <p:sldLayoutId id="2147483656" r:id="rId8"/>
    <p:sldLayoutId id="2147483657" r:id="rId9"/>
    <p:sldLayoutId id="2147483662" r:id="rId10"/>
    <p:sldLayoutId id="2147483658" r:id="rId11"/>
    <p:sldLayoutId id="2147483660" r:id="rId12"/>
  </p:sldLayoutIdLst>
  <p:transition xmlns:p14="http://schemas.microsoft.com/office/powerpoint/2010/main" spd="med"/>
  <p:txStyles>
    <p:titleStyle>
      <a:lvl1pPr marL="0" marR="0" indent="0" algn="l" defTabSz="812800" latinLnBrk="0">
        <a:lnSpc>
          <a:spcPct val="80000"/>
        </a:lnSpc>
        <a:spcBef>
          <a:spcPts val="0"/>
        </a:spcBef>
        <a:spcAft>
          <a:spcPts val="0"/>
        </a:spcAft>
        <a:buClr>
          <a:srgbClr val="ABAEAD"/>
        </a:buClr>
        <a:buSzTx/>
        <a:buFontTx/>
        <a:buNone/>
        <a:tabLst/>
        <a:defRPr sz="180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1pPr>
      <a:lvl2pPr marL="0" marR="0" indent="228600" algn="l" defTabSz="812800" latinLnBrk="0">
        <a:lnSpc>
          <a:spcPct val="80000"/>
        </a:lnSpc>
        <a:spcBef>
          <a:spcPts val="0"/>
        </a:spcBef>
        <a:spcAft>
          <a:spcPts val="0"/>
        </a:spcAft>
        <a:buClr>
          <a:srgbClr val="ABAEAD"/>
        </a:buClr>
        <a:buSzTx/>
        <a:buFontTx/>
        <a:buNone/>
        <a:tabLst/>
        <a:defRPr sz="180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2pPr>
      <a:lvl3pPr marL="0" marR="0" indent="457200" algn="l" defTabSz="812800" latinLnBrk="0">
        <a:lnSpc>
          <a:spcPct val="80000"/>
        </a:lnSpc>
        <a:spcBef>
          <a:spcPts val="0"/>
        </a:spcBef>
        <a:spcAft>
          <a:spcPts val="0"/>
        </a:spcAft>
        <a:buClr>
          <a:srgbClr val="ABAEAD"/>
        </a:buClr>
        <a:buSzTx/>
        <a:buFontTx/>
        <a:buNone/>
        <a:tabLst/>
        <a:defRPr sz="180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3pPr>
      <a:lvl4pPr marL="0" marR="0" indent="685800" algn="l" defTabSz="812800" latinLnBrk="0">
        <a:lnSpc>
          <a:spcPct val="80000"/>
        </a:lnSpc>
        <a:spcBef>
          <a:spcPts val="0"/>
        </a:spcBef>
        <a:spcAft>
          <a:spcPts val="0"/>
        </a:spcAft>
        <a:buClr>
          <a:srgbClr val="ABAEAD"/>
        </a:buClr>
        <a:buSzTx/>
        <a:buFontTx/>
        <a:buNone/>
        <a:tabLst/>
        <a:defRPr sz="180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4pPr>
      <a:lvl5pPr marL="0" marR="0" indent="914400" algn="l" defTabSz="812800" latinLnBrk="0">
        <a:lnSpc>
          <a:spcPct val="80000"/>
        </a:lnSpc>
        <a:spcBef>
          <a:spcPts val="0"/>
        </a:spcBef>
        <a:spcAft>
          <a:spcPts val="0"/>
        </a:spcAft>
        <a:buClr>
          <a:srgbClr val="ABAEAD"/>
        </a:buClr>
        <a:buSzTx/>
        <a:buFontTx/>
        <a:buNone/>
        <a:tabLst/>
        <a:defRPr sz="180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5pPr>
      <a:lvl6pPr marL="0" marR="0" indent="1143000" algn="l" defTabSz="812800" latinLnBrk="0">
        <a:lnSpc>
          <a:spcPct val="80000"/>
        </a:lnSpc>
        <a:spcBef>
          <a:spcPts val="0"/>
        </a:spcBef>
        <a:spcAft>
          <a:spcPts val="0"/>
        </a:spcAft>
        <a:buClr>
          <a:srgbClr val="ABAEAD"/>
        </a:buClr>
        <a:buSzTx/>
        <a:buFontTx/>
        <a:buNone/>
        <a:tabLst/>
        <a:defRPr sz="180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6pPr>
      <a:lvl7pPr marL="0" marR="0" indent="1371600" algn="l" defTabSz="812800" latinLnBrk="0">
        <a:lnSpc>
          <a:spcPct val="80000"/>
        </a:lnSpc>
        <a:spcBef>
          <a:spcPts val="0"/>
        </a:spcBef>
        <a:spcAft>
          <a:spcPts val="0"/>
        </a:spcAft>
        <a:buClr>
          <a:srgbClr val="ABAEAD"/>
        </a:buClr>
        <a:buSzTx/>
        <a:buFontTx/>
        <a:buNone/>
        <a:tabLst/>
        <a:defRPr sz="180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7pPr>
      <a:lvl8pPr marL="0" marR="0" indent="1600200" algn="l" defTabSz="812800" latinLnBrk="0">
        <a:lnSpc>
          <a:spcPct val="80000"/>
        </a:lnSpc>
        <a:spcBef>
          <a:spcPts val="0"/>
        </a:spcBef>
        <a:spcAft>
          <a:spcPts val="0"/>
        </a:spcAft>
        <a:buClr>
          <a:srgbClr val="ABAEAD"/>
        </a:buClr>
        <a:buSzTx/>
        <a:buFontTx/>
        <a:buNone/>
        <a:tabLst/>
        <a:defRPr sz="180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8pPr>
      <a:lvl9pPr marL="0" marR="0" indent="1828800" algn="l" defTabSz="812800" latinLnBrk="0">
        <a:lnSpc>
          <a:spcPct val="80000"/>
        </a:lnSpc>
        <a:spcBef>
          <a:spcPts val="0"/>
        </a:spcBef>
        <a:spcAft>
          <a:spcPts val="0"/>
        </a:spcAft>
        <a:buClr>
          <a:srgbClr val="ABAEAD"/>
        </a:buClr>
        <a:buSzTx/>
        <a:buFontTx/>
        <a:buNone/>
        <a:tabLst/>
        <a:defRPr sz="180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9pPr>
    </p:titleStyle>
    <p:bodyStyle>
      <a:lvl1pPr marL="0" marR="0" indent="0" algn="l" defTabSz="812800" latinLnBrk="0">
        <a:lnSpc>
          <a:spcPct val="80000"/>
        </a:lnSpc>
        <a:spcBef>
          <a:spcPts val="1200"/>
        </a:spcBef>
        <a:spcAft>
          <a:spcPts val="0"/>
        </a:spcAft>
        <a:buClr>
          <a:srgbClr val="ABAEAD"/>
        </a:buClr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1pPr>
      <a:lvl2pPr marL="0" marR="0" indent="0" algn="l" defTabSz="812800" latinLnBrk="0">
        <a:lnSpc>
          <a:spcPct val="80000"/>
        </a:lnSpc>
        <a:spcBef>
          <a:spcPts val="1200"/>
        </a:spcBef>
        <a:spcAft>
          <a:spcPts val="0"/>
        </a:spcAft>
        <a:buClr>
          <a:srgbClr val="ABAEAD"/>
        </a:buClr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2pPr>
      <a:lvl3pPr marL="0" marR="0" indent="0" algn="l" defTabSz="812800" latinLnBrk="0">
        <a:lnSpc>
          <a:spcPct val="80000"/>
        </a:lnSpc>
        <a:spcBef>
          <a:spcPts val="1200"/>
        </a:spcBef>
        <a:spcAft>
          <a:spcPts val="0"/>
        </a:spcAft>
        <a:buClr>
          <a:srgbClr val="ABAEAD"/>
        </a:buClr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3pPr>
      <a:lvl4pPr marL="0" marR="0" indent="0" algn="l" defTabSz="812800" latinLnBrk="0">
        <a:lnSpc>
          <a:spcPct val="80000"/>
        </a:lnSpc>
        <a:spcBef>
          <a:spcPts val="1200"/>
        </a:spcBef>
        <a:spcAft>
          <a:spcPts val="0"/>
        </a:spcAft>
        <a:buClr>
          <a:srgbClr val="ABAEAD"/>
        </a:buClr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4pPr>
      <a:lvl5pPr marL="0" marR="0" indent="0" algn="l" defTabSz="812800" latinLnBrk="0">
        <a:lnSpc>
          <a:spcPct val="80000"/>
        </a:lnSpc>
        <a:spcBef>
          <a:spcPts val="1200"/>
        </a:spcBef>
        <a:spcAft>
          <a:spcPts val="0"/>
        </a:spcAft>
        <a:buClr>
          <a:srgbClr val="ABAEAD"/>
        </a:buClr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5pPr>
      <a:lvl6pPr marL="0" marR="0" indent="355600" algn="l" defTabSz="812800" latinLnBrk="0">
        <a:lnSpc>
          <a:spcPct val="80000"/>
        </a:lnSpc>
        <a:spcBef>
          <a:spcPts val="1200"/>
        </a:spcBef>
        <a:spcAft>
          <a:spcPts val="0"/>
        </a:spcAft>
        <a:buClr>
          <a:srgbClr val="ABAEAD"/>
        </a:buClr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6pPr>
      <a:lvl7pPr marL="0" marR="0" indent="711200" algn="l" defTabSz="812800" latinLnBrk="0">
        <a:lnSpc>
          <a:spcPct val="80000"/>
        </a:lnSpc>
        <a:spcBef>
          <a:spcPts val="1200"/>
        </a:spcBef>
        <a:spcAft>
          <a:spcPts val="0"/>
        </a:spcAft>
        <a:buClr>
          <a:srgbClr val="ABAEAD"/>
        </a:buClr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7pPr>
      <a:lvl8pPr marL="0" marR="0" indent="1066800" algn="l" defTabSz="812800" latinLnBrk="0">
        <a:lnSpc>
          <a:spcPct val="80000"/>
        </a:lnSpc>
        <a:spcBef>
          <a:spcPts val="1200"/>
        </a:spcBef>
        <a:spcAft>
          <a:spcPts val="0"/>
        </a:spcAft>
        <a:buClr>
          <a:srgbClr val="ABAEAD"/>
        </a:buClr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8pPr>
      <a:lvl9pPr marL="0" marR="0" indent="1422400" algn="l" defTabSz="812800" latinLnBrk="0">
        <a:lnSpc>
          <a:spcPct val="80000"/>
        </a:lnSpc>
        <a:spcBef>
          <a:spcPts val="1200"/>
        </a:spcBef>
        <a:spcAft>
          <a:spcPts val="0"/>
        </a:spcAft>
        <a:buClr>
          <a:srgbClr val="ABAEAD"/>
        </a:buClr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"/>
          <a:ea typeface="Futura"/>
          <a:cs typeface="Futura"/>
          <a:sym typeface="Futura"/>
        </a:defRPr>
      </a:lvl9pPr>
    </p:bodyStyle>
    <p:otherStyle>
      <a:lvl1pPr marL="0" marR="0" indent="0" algn="r" defTabSz="17653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BAEAD"/>
            </a:solidFill>
          </a:uFill>
          <a:latin typeface="+mn-lt"/>
          <a:ea typeface="+mn-ea"/>
          <a:cs typeface="+mn-cs"/>
          <a:sym typeface="Real Text Pro"/>
        </a:defRPr>
      </a:lvl1pPr>
      <a:lvl2pPr marL="0" marR="0" indent="228600" algn="r" defTabSz="17653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BAEAD"/>
            </a:solidFill>
          </a:uFill>
          <a:latin typeface="+mn-lt"/>
          <a:ea typeface="+mn-ea"/>
          <a:cs typeface="+mn-cs"/>
          <a:sym typeface="Real Text Pro"/>
        </a:defRPr>
      </a:lvl2pPr>
      <a:lvl3pPr marL="0" marR="0" indent="457200" algn="r" defTabSz="17653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BAEAD"/>
            </a:solidFill>
          </a:uFill>
          <a:latin typeface="+mn-lt"/>
          <a:ea typeface="+mn-ea"/>
          <a:cs typeface="+mn-cs"/>
          <a:sym typeface="Real Text Pro"/>
        </a:defRPr>
      </a:lvl3pPr>
      <a:lvl4pPr marL="0" marR="0" indent="685800" algn="r" defTabSz="17653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BAEAD"/>
            </a:solidFill>
          </a:uFill>
          <a:latin typeface="+mn-lt"/>
          <a:ea typeface="+mn-ea"/>
          <a:cs typeface="+mn-cs"/>
          <a:sym typeface="Real Text Pro"/>
        </a:defRPr>
      </a:lvl4pPr>
      <a:lvl5pPr marL="0" marR="0" indent="914400" algn="r" defTabSz="17653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BAEAD"/>
            </a:solidFill>
          </a:uFill>
          <a:latin typeface="+mn-lt"/>
          <a:ea typeface="+mn-ea"/>
          <a:cs typeface="+mn-cs"/>
          <a:sym typeface="Real Text Pro"/>
        </a:defRPr>
      </a:lvl5pPr>
      <a:lvl6pPr marL="0" marR="0" indent="1143000" algn="r" defTabSz="17653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BAEAD"/>
            </a:solidFill>
          </a:uFill>
          <a:latin typeface="+mn-lt"/>
          <a:ea typeface="+mn-ea"/>
          <a:cs typeface="+mn-cs"/>
          <a:sym typeface="Real Text Pro"/>
        </a:defRPr>
      </a:lvl6pPr>
      <a:lvl7pPr marL="0" marR="0" indent="1371600" algn="r" defTabSz="17653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BAEAD"/>
            </a:solidFill>
          </a:uFill>
          <a:latin typeface="+mn-lt"/>
          <a:ea typeface="+mn-ea"/>
          <a:cs typeface="+mn-cs"/>
          <a:sym typeface="Real Text Pro"/>
        </a:defRPr>
      </a:lvl7pPr>
      <a:lvl8pPr marL="0" marR="0" indent="1600200" algn="r" defTabSz="17653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BAEAD"/>
            </a:solidFill>
          </a:uFill>
          <a:latin typeface="+mn-lt"/>
          <a:ea typeface="+mn-ea"/>
          <a:cs typeface="+mn-cs"/>
          <a:sym typeface="Real Text Pro"/>
        </a:defRPr>
      </a:lvl8pPr>
      <a:lvl9pPr marL="0" marR="0" indent="1828800" algn="r" defTabSz="17653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ABAEAD"/>
            </a:solidFill>
          </a:uFill>
          <a:latin typeface="+mn-lt"/>
          <a:ea typeface="+mn-ea"/>
          <a:cs typeface="+mn-cs"/>
          <a:sym typeface="Real Text Pr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673347" y="11763276"/>
            <a:ext cx="7075488" cy="663575"/>
          </a:xfrm>
        </p:spPr>
        <p:txBody>
          <a:bodyPr/>
          <a:lstStyle/>
          <a:p>
            <a:r>
              <a:rPr lang="en-US" sz="3000" dirty="0" err="1" smtClean="0"/>
              <a:t>www.cigionline.org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16403098" y="1442091"/>
            <a:ext cx="6522492" cy="1489646"/>
          </a:xfrm>
          <a:prstGeom prst="rect">
            <a:avLst/>
          </a:prstGeom>
          <a:solidFill>
            <a:srgbClr val="E6023B"/>
          </a:solidFill>
          <a:ln w="50800" cap="flat">
            <a:noFill/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12800" rtl="0" fontAlgn="auto" latinLnBrk="0" hangingPunct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E6023B"/>
              </a:solidFill>
              <a:effectLst/>
              <a:uFillTx/>
              <a:latin typeface="Real Text Pro"/>
              <a:ea typeface="Real Text Pro"/>
              <a:cs typeface="Real Text Pro"/>
              <a:sym typeface="Real Text Pro"/>
            </a:endParaRPr>
          </a:p>
        </p:txBody>
      </p:sp>
    </p:spTree>
    <p:extLst>
      <p:ext uri="{BB962C8B-B14F-4D97-AF65-F5344CB8AC3E}">
        <p14:creationId xmlns:p14="http://schemas.microsoft.com/office/powerpoint/2010/main" val="231050335"/>
      </p:ext>
    </p:extLst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Tables</a:t>
            </a:r>
            <a:endParaRPr dirty="0"/>
          </a:p>
        </p:txBody>
      </p:sp>
      <p:sp>
        <p:nvSpPr>
          <p:cNvPr id="153" name="Shape 1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Body Level 2</a:t>
            </a:r>
          </a:p>
        </p:txBody>
      </p:sp>
      <p:graphicFrame>
        <p:nvGraphicFramePr>
          <p:cNvPr id="155" name="Table 155"/>
          <p:cNvGraphicFramePr/>
          <p:nvPr>
            <p:extLst>
              <p:ext uri="{D42A27DB-BD31-4B8C-83A1-F6EECF244321}">
                <p14:modId xmlns:p14="http://schemas.microsoft.com/office/powerpoint/2010/main" val="1622840880"/>
              </p:ext>
            </p:extLst>
          </p:nvPr>
        </p:nvGraphicFramePr>
        <p:xfrm>
          <a:off x="1550196" y="4739941"/>
          <a:ext cx="21437597" cy="6756399"/>
        </p:xfrm>
        <a:graphic>
          <a:graphicData uri="http://schemas.openxmlformats.org/drawingml/2006/table">
            <a:tbl>
              <a:tblPr lastRow="1">
                <a:tableStyleId>{4A9BC294-FFE2-49D5-8D69-9E1BD2C41BD5}</a:tableStyleId>
              </a:tblPr>
              <a:tblGrid>
                <a:gridCol w="5102687"/>
                <a:gridCol w="3266982"/>
                <a:gridCol w="3266982"/>
                <a:gridCol w="3266982"/>
                <a:gridCol w="3266982"/>
                <a:gridCol w="3266982"/>
              </a:tblGrid>
              <a:tr h="1356525"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2800">
                          <a:uFill>
                            <a:solidFill>
                              <a:srgbClr val="000000"/>
                            </a:solidFill>
                          </a:uFill>
                        </a:defRPr>
                      </a:pPr>
                      <a:endParaRPr b="0" i="0" dirty="0">
                        <a:solidFill>
                          <a:schemeClr val="tx1"/>
                        </a:solid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T w="508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2008
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b="0" i="0" dirty="0">
                        <a:solidFill>
                          <a:schemeClr val="tx1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T w="508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2009
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b="0" i="0" dirty="0">
                        <a:solidFill>
                          <a:schemeClr val="tx1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T w="508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2010
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b="0" i="0" dirty="0">
                        <a:solidFill>
                          <a:schemeClr val="tx1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T w="508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2011
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b="0" i="0" dirty="0">
                        <a:solidFill>
                          <a:schemeClr val="tx1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T w="508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2012
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b="0" i="0" dirty="0">
                        <a:solidFill>
                          <a:schemeClr val="tx1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T w="508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</a:tr>
              <a:tr h="899979"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1</a:t>
                      </a:r>
                    </a:p>
                  </a:txBody>
                  <a:tcPr marL="50800" marR="50800" marT="50800" marB="50800" anchor="ctr" horzOverflow="overflow"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T w="38100">
                      <a:solidFill>
                        <a:srgbClr val="6A6969"/>
                      </a:solidFill>
                    </a:lnT>
                  </a:tcPr>
                </a:tc>
              </a:tr>
              <a:tr h="899979"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99979"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3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99979"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99979"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99979"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  <a:sym typeface="RealTextPro-Demibold"/>
                        </a:rPr>
                        <a:t>Sum</a:t>
                      </a: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/>
                    <a:p>
                      <a:pPr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b="0" i="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  <a:sym typeface="RealTextPro-Demibold"/>
                        </a:rPr>
                        <a:t>12.345</a:t>
                      </a:r>
                    </a:p>
                  </a:txBody>
                  <a:tcPr marL="50800" marR="50800" marT="50800" marB="5080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E6023B"/>
                </a:solidFill>
              </a:rPr>
              <a:t>Tables</a:t>
            </a:r>
            <a:endParaRPr dirty="0">
              <a:solidFill>
                <a:srgbClr val="E6023B"/>
              </a:solidFill>
            </a:endParaRPr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Body Level 2</a:t>
            </a:r>
          </a:p>
        </p:txBody>
      </p:sp>
      <p:graphicFrame>
        <p:nvGraphicFramePr>
          <p:cNvPr id="164" name="Table 164"/>
          <p:cNvGraphicFramePr/>
          <p:nvPr>
            <p:extLst>
              <p:ext uri="{D42A27DB-BD31-4B8C-83A1-F6EECF244321}">
                <p14:modId xmlns:p14="http://schemas.microsoft.com/office/powerpoint/2010/main" val="1367776171"/>
              </p:ext>
            </p:extLst>
          </p:nvPr>
        </p:nvGraphicFramePr>
        <p:xfrm>
          <a:off x="1550196" y="4739941"/>
          <a:ext cx="21437597" cy="6756399"/>
        </p:xfrm>
        <a:graphic>
          <a:graphicData uri="http://schemas.openxmlformats.org/drawingml/2006/table">
            <a:tbl>
              <a:tblPr lastRow="1">
                <a:tableStyleId>{BBFC77FB-9ED0-4EC9-95AA-A1379042E648}</a:tableStyleId>
              </a:tblPr>
              <a:tblGrid>
                <a:gridCol w="5102687"/>
                <a:gridCol w="3266982"/>
                <a:gridCol w="3266982"/>
                <a:gridCol w="3266982"/>
                <a:gridCol w="3266982"/>
                <a:gridCol w="3266982"/>
              </a:tblGrid>
              <a:tr h="1356525"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2800">
                          <a:uFill>
                            <a:solidFill>
                              <a:srgbClr val="6A6969"/>
                            </a:solidFill>
                          </a:uFill>
                        </a:defRPr>
                      </a:pPr>
                      <a:endParaRPr>
                        <a:solidFill>
                          <a:schemeClr val="tx1"/>
                        </a:solid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2008
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dirty="0">
                        <a:solidFill>
                          <a:schemeClr val="tx1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2009
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dirty="0">
                        <a:solidFill>
                          <a:schemeClr val="tx1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2010
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dirty="0">
                        <a:solidFill>
                          <a:schemeClr val="tx1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2011
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dirty="0">
                        <a:solidFill>
                          <a:schemeClr val="tx1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2012
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$</a:t>
                      </a:r>
                      <a:endParaRPr sz="2800" dirty="0">
                        <a:solidFill>
                          <a:schemeClr val="tx1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  <a:lnB w="38100">
                      <a:solidFill>
                        <a:srgbClr val="6A6969"/>
                      </a:solidFill>
                    </a:lnB>
                    <a:solidFill>
                      <a:srgbClr val="F7F3EF"/>
                    </a:solidFill>
                  </a:tcPr>
                </a:tc>
              </a:tr>
              <a:tr h="899979"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1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38100">
                      <a:solidFill>
                        <a:srgbClr val="6A6969"/>
                      </a:solidFill>
                    </a:lnT>
                    <a:solidFill>
                      <a:srgbClr val="F7F3EF"/>
                    </a:solidFill>
                  </a:tcPr>
                </a:tc>
              </a:tr>
              <a:tr h="899979"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2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F7F3EF"/>
                    </a:solidFill>
                  </a:tcPr>
                </a:tc>
              </a:tr>
              <a:tr h="899979"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3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F7F3EF"/>
                    </a:solidFill>
                  </a:tcPr>
                </a:tc>
              </a:tr>
              <a:tr h="899979"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4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F7F3EF"/>
                    </a:solidFill>
                  </a:tcPr>
                </a:tc>
              </a:tr>
              <a:tr h="899979"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Content 5</a:t>
                      </a:r>
                      <a:endParaRPr sz="2800" dirty="0">
                        <a:solidFill>
                          <a:srgbClr val="F5326B"/>
                        </a:solidFill>
                        <a:uFill>
                          <a:solidFill>
                            <a:srgbClr val="6A6969"/>
                          </a:solidFill>
                        </a:uFill>
                        <a:latin typeface="Futura Medium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F7F3EF"/>
                    </a:solidFill>
                  </a:tcPr>
                </a:tc>
              </a:tr>
              <a:tr h="899979"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  <a:sym typeface="RealTextPro-Demibold"/>
                        </a:rPr>
                        <a:t>Sum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6A6969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</a:rPr>
                        <a:t>12.345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889000">
                        <a:tabLst>
                          <a:tab pos="17653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80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Futura Medium" charset="0"/>
                          <a:ea typeface="Futura Medium" charset="0"/>
                          <a:cs typeface="Futura Medium" charset="0"/>
                          <a:sym typeface="RealTextPro-Demibold"/>
                        </a:rPr>
                        <a:t>12.345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  <a:solidFill>
                      <a:srgbClr val="F7F3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CIGI-logo-full-reverse-RBG.png"/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extLst/>
          </a:blip>
          <a:srcRect t="21" b="21"/>
          <a:stretch>
            <a:fillRect/>
          </a:stretch>
        </p:blipFill>
        <p:spPr>
          <a:xfrm>
            <a:off x="1780510" y="1783662"/>
            <a:ext cx="3843990" cy="112303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000" dirty="0" err="1" smtClean="0"/>
              <a:t>www.cigionline.org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9221203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21445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E6023B"/>
                </a:solidFill>
              </a:rPr>
              <a:t>Headline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dirty="0" smtClean="0"/>
              <a:t>To bla dem ipsaperum quidel id et volupta tioreiuri </a:t>
            </a:r>
            <a:br>
              <a:rPr dirty="0" smtClean="0"/>
            </a:br>
            <a:r>
              <a:rPr dirty="0" smtClean="0"/>
              <a:t>doloris ut voloribus est, te quis molupis vendam dit lantia volor modis </a:t>
            </a:r>
            <a:br>
              <a:rPr dirty="0" smtClean="0"/>
            </a:br>
            <a:r>
              <a:rPr dirty="0" smtClean="0"/>
              <a:t>aspeditae. Itas doluptat qui dolestem ut accatur, et volo exerchi llorem eum ratium venem fugia serchicatur?</a:t>
            </a:r>
          </a:p>
          <a:p>
            <a:pPr lvl="3">
              <a:lnSpc>
                <a:spcPct val="150000"/>
              </a:lnSpc>
            </a:pPr>
            <a:r>
              <a:rPr lang="en-US" dirty="0" smtClean="0"/>
              <a:t>Bullet point</a:t>
            </a:r>
          </a:p>
          <a:p>
            <a:pPr lvl="3">
              <a:lnSpc>
                <a:spcPct val="150000"/>
              </a:lnSpc>
            </a:pPr>
            <a:r>
              <a:rPr lang="en-US" dirty="0"/>
              <a:t>Bullet point</a:t>
            </a:r>
          </a:p>
          <a:p>
            <a:pPr lvl="3">
              <a:lnSpc>
                <a:spcPct val="150000"/>
              </a:lnSpc>
            </a:pPr>
            <a:r>
              <a:rPr lang="en-US" dirty="0"/>
              <a:t>Bullet </a:t>
            </a:r>
            <a:r>
              <a:rPr lang="en-US" dirty="0" smtClean="0"/>
              <a:t>point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67489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214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asted-image.jpe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t="5062" b="506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0629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asted-image.jpe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l="5821" r="5821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47453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Bar charts</a:t>
            </a:r>
            <a:endParaRPr dirty="0"/>
          </a:p>
        </p:txBody>
      </p:sp>
      <p:graphicFrame>
        <p:nvGraphicFramePr>
          <p:cNvPr id="6" name="Chart 146"/>
          <p:cNvGraphicFramePr/>
          <p:nvPr>
            <p:extLst>
              <p:ext uri="{D42A27DB-BD31-4B8C-83A1-F6EECF244321}">
                <p14:modId xmlns:p14="http://schemas.microsoft.com/office/powerpoint/2010/main" val="1350601360"/>
              </p:ext>
            </p:extLst>
          </p:nvPr>
        </p:nvGraphicFramePr>
        <p:xfrm>
          <a:off x="1439138" y="4941440"/>
          <a:ext cx="21877196" cy="8044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eneral">
  <a:themeElements>
    <a:clrScheme name="Custom 6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ED254B"/>
      </a:accent1>
      <a:accent2>
        <a:srgbClr val="ED254B"/>
      </a:accent2>
      <a:accent3>
        <a:srgbClr val="ED254B"/>
      </a:accent3>
      <a:accent4>
        <a:srgbClr val="ED254B"/>
      </a:accent4>
      <a:accent5>
        <a:srgbClr val="ED254B"/>
      </a:accent5>
      <a:accent6>
        <a:srgbClr val="ED254B"/>
      </a:accent6>
      <a:hlink>
        <a:srgbClr val="151515"/>
      </a:hlink>
      <a:folHlink>
        <a:srgbClr val="151515"/>
      </a:folHlink>
    </a:clrScheme>
    <a:fontScheme name="White">
      <a:majorFont>
        <a:latin typeface="RealTextPro-Light"/>
        <a:ea typeface="RealTextPro-Light"/>
        <a:cs typeface="RealTextPro-Light"/>
      </a:majorFont>
      <a:minorFont>
        <a:latin typeface="RealTextPro-Light"/>
        <a:ea typeface="RealTextPro-Light"/>
        <a:cs typeface="RealTextPro-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0800" cap="flat">
          <a:solidFill>
            <a:srgbClr val="FF404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12800" rtl="0" fontAlgn="auto" latinLnBrk="0" hangingPunct="0">
          <a:lnSpc>
            <a:spcPct val="80000"/>
          </a:lnSpc>
          <a:spcBef>
            <a:spcPts val="12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404B"/>
            </a:solidFill>
            <a:effectLst/>
            <a:uFillTx/>
            <a:latin typeface="Real Text Pro"/>
            <a:ea typeface="Real Text Pro"/>
            <a:cs typeface="Real Text Pro"/>
            <a:sym typeface="Real Text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rgbClr val="FF404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12800" rtl="0" fontAlgn="auto" latinLnBrk="0" hangingPunct="0">
          <a:lnSpc>
            <a:spcPct val="100000"/>
          </a:lnSpc>
          <a:spcBef>
            <a:spcPts val="1200"/>
          </a:spcBef>
          <a:spcAft>
            <a:spcPts val="0"/>
          </a:spcAft>
          <a:buClr>
            <a:srgbClr val="ABAEAD"/>
          </a:buClr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Real Text Pro"/>
            <a:ea typeface="Real Text Pro"/>
            <a:cs typeface="Real Text Pro"/>
            <a:sym typeface="Real Text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RealTextPro-Light"/>
        <a:ea typeface="RealTextPro-Light"/>
        <a:cs typeface="RealTextPro-Light"/>
      </a:majorFont>
      <a:minorFont>
        <a:latin typeface="RealTextPro-Light"/>
        <a:ea typeface="RealTextPro-Light"/>
        <a:cs typeface="RealTextPro-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0800" cap="flat">
          <a:solidFill>
            <a:srgbClr val="FF404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12800" rtl="0" fontAlgn="auto" latinLnBrk="0" hangingPunct="0">
          <a:lnSpc>
            <a:spcPct val="80000"/>
          </a:lnSpc>
          <a:spcBef>
            <a:spcPts val="12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404B"/>
            </a:solidFill>
            <a:effectLst/>
            <a:uFillTx/>
            <a:latin typeface="Real Text Pro"/>
            <a:ea typeface="Real Text Pro"/>
            <a:cs typeface="Real Text Pro"/>
            <a:sym typeface="Real Text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rgbClr val="FF404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12800" rtl="0" fontAlgn="auto" latinLnBrk="0" hangingPunct="0">
          <a:lnSpc>
            <a:spcPct val="100000"/>
          </a:lnSpc>
          <a:spcBef>
            <a:spcPts val="1200"/>
          </a:spcBef>
          <a:spcAft>
            <a:spcPts val="0"/>
          </a:spcAft>
          <a:buClr>
            <a:srgbClr val="ABAEAD"/>
          </a:buClr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Real Text Pro"/>
            <a:ea typeface="Real Text Pro"/>
            <a:cs typeface="Real Text Pro"/>
            <a:sym typeface="Real Text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C534B5B5ED5146859F9254131DAE5C" ma:contentTypeVersion="0" ma:contentTypeDescription="Create a new document." ma:contentTypeScope="" ma:versionID="75421414f6b007411d736ab4e84d26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8374BC-D2DF-4EA5-ADC0-241A2F754351}"/>
</file>

<file path=customXml/itemProps2.xml><?xml version="1.0" encoding="utf-8"?>
<ds:datastoreItem xmlns:ds="http://schemas.openxmlformats.org/officeDocument/2006/customXml" ds:itemID="{ED42FF79-D5EA-4F7E-A8E3-EC837A4A78FC}"/>
</file>

<file path=customXml/itemProps3.xml><?xml version="1.0" encoding="utf-8"?>
<ds:datastoreItem xmlns:ds="http://schemas.openxmlformats.org/officeDocument/2006/customXml" ds:itemID="{44B51D0B-86AE-42D8-9871-1C2F1FEAB8E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115</Words>
  <Application>Microsoft Macintosh PowerPoint</Application>
  <PresentationFormat>Custom</PresentationFormat>
  <Paragraphs>95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General</vt:lpstr>
      <vt:lpstr>PowerPoint Presentation</vt:lpstr>
      <vt:lpstr>PowerPoint Presentation</vt:lpstr>
      <vt:lpstr>PowerPoint Presentation</vt:lpstr>
      <vt:lpstr>Headline</vt:lpstr>
      <vt:lpstr>PowerPoint Presentation</vt:lpstr>
      <vt:lpstr>PowerPoint Presentation</vt:lpstr>
      <vt:lpstr>PowerPoint Presentation</vt:lpstr>
      <vt:lpstr>PowerPoint Presentation</vt:lpstr>
      <vt:lpstr>Bar charts</vt:lpstr>
      <vt:lpstr>Tables</vt:lpstr>
      <vt:lpstr>Tables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Melodie Wakefield</cp:lastModifiedBy>
  <cp:revision>168</cp:revision>
  <dcterms:modified xsi:type="dcterms:W3CDTF">2016-10-17T14:33:48Z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0x010100BBC534B5B5ED5146859F9254131DAE5C</vt:lpwstr>
  </property>
</Properties>
</file>